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4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3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1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7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3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7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8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9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1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6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4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9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E18F-5355-8D42-8CAE-3D36F7E16F6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D1224-A58A-F745-8273-5232C72D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AD078F-F017-144F-B3A2-EEA7D8F88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242" b="5656"/>
          <a:stretch/>
        </p:blipFill>
        <p:spPr>
          <a:xfrm>
            <a:off x="0" y="9256734"/>
            <a:ext cx="7772400" cy="6137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F873F2-92F6-6742-93FC-F48A12647F6E}"/>
              </a:ext>
            </a:extLst>
          </p:cNvPr>
          <p:cNvSpPr txBox="1"/>
          <p:nvPr/>
        </p:nvSpPr>
        <p:spPr>
          <a:xfrm>
            <a:off x="722016" y="510660"/>
            <a:ext cx="632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Salon Services Guidelines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92990E-C450-AF49-B0E2-4501569A928B}"/>
              </a:ext>
            </a:extLst>
          </p:cNvPr>
          <p:cNvSpPr txBox="1"/>
          <p:nvPr/>
        </p:nvSpPr>
        <p:spPr>
          <a:xfrm>
            <a:off x="4200525" y="3705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490BC-C04F-7245-80B7-BAB8CE4C7B44}"/>
              </a:ext>
            </a:extLst>
          </p:cNvPr>
          <p:cNvSpPr txBox="1"/>
          <p:nvPr/>
        </p:nvSpPr>
        <p:spPr>
          <a:xfrm>
            <a:off x="457200" y="1229975"/>
            <a:ext cx="3200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Barbers/Beauticians Requirements</a:t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rovide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evidence of a negative test from within the last 24 hours in order to provide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screened by facility staff for signs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symptoms of COVID-19 prior to entering the facility, including a temperature check.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hands when entering the building, prior to initiating services, and between serving residents.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Wear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face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shield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a face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mask,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 face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covering,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 all times when in the facility.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Gloves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should be used as applicable.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Capes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aprons should be used one time only, regardless if they are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disposable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 washable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chedule adequate time between appointments to allow for full disinfection of the equipment, workstation, chair, tools,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and document a full disinfection of the salon at the end of the day in preparation for any salon services scheduled for the following day.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continuous log, which includes residents served and the residents’ temperature at time of service.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ubmit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salon receipts to a designated staff for sign-off.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ffirm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their review and understanding of the NYS-issued guidelines and agree 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guidelines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directed.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AD078F-F017-144F-B3A2-EEA7D8F88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77" t="60668" r="10713" b="14799"/>
          <a:stretch/>
        </p:blipFill>
        <p:spPr>
          <a:xfrm>
            <a:off x="3898900" y="6507649"/>
            <a:ext cx="3416299" cy="14241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E490BC-C04F-7245-80B7-BAB8CE4C7B44}"/>
              </a:ext>
            </a:extLst>
          </p:cNvPr>
          <p:cNvSpPr txBox="1"/>
          <p:nvPr/>
        </p:nvSpPr>
        <p:spPr>
          <a:xfrm>
            <a:off x="4114800" y="1229975"/>
            <a:ext cx="3200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Long Term Care Facility Requirements</a:t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Hand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sanitizer must be provided for barber/beautician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upon entry to the salon and immediately following the appointment.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Residents must be screened for signs and symptoms of COVID-19 immediately prior to their scheduled appointment, including a temperature check.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Designate staff to assist in transporting residents to and from scheduled salon appointments.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Post signage outside of the salon to remind others to adhere to proper hygiene, social distancing, appropriate use of PPE, and cleaning and disinfecting protocols.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Allow only one resident in the salon at a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Keep salon doors closed while salon services are being provided.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 waiting area shall be established outside of the salon.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 barber/beautician services to ensure compliance with testing and documentation requirements.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E490BC-C04F-7245-80B7-BAB8CE4C7B44}"/>
              </a:ext>
            </a:extLst>
          </p:cNvPr>
          <p:cNvSpPr txBox="1"/>
          <p:nvPr/>
        </p:nvSpPr>
        <p:spPr>
          <a:xfrm>
            <a:off x="914400" y="8410307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health and safety of our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employees, and staff, and those providing salon services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remains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top priority. Thank you for your partnership in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helping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create a safe and healthy salon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for everyone.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1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383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Fountain, Courtney</cp:lastModifiedBy>
  <cp:revision>7</cp:revision>
  <dcterms:created xsi:type="dcterms:W3CDTF">2020-12-15T20:40:35Z</dcterms:created>
  <dcterms:modified xsi:type="dcterms:W3CDTF">2020-12-22T14:49:19Z</dcterms:modified>
</cp:coreProperties>
</file>